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3" r:id="rId10"/>
    <p:sldId id="264" r:id="rId11"/>
    <p:sldId id="262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6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9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625" y="-23495"/>
            <a:ext cx="6905625" cy="69056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0" y="0"/>
            <a:ext cx="3810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0" y="0"/>
            <a:ext cx="3810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0" y="0"/>
            <a:ext cx="3810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0" y="0"/>
            <a:ext cx="3810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0" y="0"/>
            <a:ext cx="3810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0" y="0"/>
            <a:ext cx="3810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0" y="0"/>
            <a:ext cx="3810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795" y="-6985"/>
            <a:ext cx="4810760" cy="6871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555" y="-6985"/>
            <a:ext cx="4809490" cy="68719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1905000"/>
            <a:ext cx="4572000" cy="304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1905000"/>
            <a:ext cx="4572000" cy="304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1905000"/>
            <a:ext cx="4572000" cy="304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WPS 演示</Application>
  <PresentationFormat>宽屏</PresentationFormat>
  <Paragraphs>4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Arial Unicode MS</vt:lpstr>
      <vt:lpstr>Office 主题​​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一条硬汉</cp:lastModifiedBy>
  <cp:revision>2</cp:revision>
  <dcterms:created xsi:type="dcterms:W3CDTF">2019-05-23T07:18:10Z</dcterms:created>
  <dcterms:modified xsi:type="dcterms:W3CDTF">2019-05-23T07:27:34Z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